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78" r:id="rId6"/>
    <p:sldId id="274" r:id="rId7"/>
    <p:sldId id="259" r:id="rId8"/>
    <p:sldId id="261" r:id="rId9"/>
    <p:sldId id="262" r:id="rId10"/>
    <p:sldId id="263" r:id="rId11"/>
    <p:sldId id="264" r:id="rId12"/>
    <p:sldId id="265" r:id="rId13"/>
    <p:sldId id="276" r:id="rId14"/>
    <p:sldId id="304" r:id="rId15"/>
    <p:sldId id="260" r:id="rId16"/>
    <p:sldId id="305" r:id="rId17"/>
    <p:sldId id="275" r:id="rId18"/>
    <p:sldId id="277" r:id="rId19"/>
    <p:sldId id="273" r:id="rId20"/>
    <p:sldId id="303" r:id="rId21"/>
  </p:sldIdLst>
  <p:sldSz cx="9144000" cy="5715000" type="screen16x10"/>
  <p:notesSz cx="6797675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3" autoAdjust="0"/>
    <p:restoredTop sz="91268" autoAdjust="0"/>
  </p:normalViewPr>
  <p:slideViewPr>
    <p:cSldViewPr showGuides="1">
      <p:cViewPr varScale="1">
        <p:scale>
          <a:sx n="90" d="100"/>
          <a:sy n="90" d="100"/>
        </p:scale>
        <p:origin x="2271" y="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4020" y="-90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2125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2125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AB80AFE-BA1C-4313-AEEA-9D63763586C2}" type="datetimeFigureOut">
              <a:rPr lang="de-DE"/>
              <a:pPr>
                <a:defRPr/>
              </a:pPr>
              <a:t>01.03.2026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4813" cy="492125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378950"/>
            <a:ext cx="2944813" cy="492125"/>
          </a:xfrm>
          <a:prstGeom prst="rect">
            <a:avLst/>
          </a:prstGeom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7D18F5-A730-4FF6-9307-7D72AF37E22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47503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2125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2125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13DC4F-63ED-4FB9-B1A9-FBA1940C0686}" type="datetimeFigureOut">
              <a:rPr lang="de-DE"/>
              <a:pPr>
                <a:defRPr/>
              </a:pPr>
              <a:t>01.03.2026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38188"/>
            <a:ext cx="5930900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10" rIns="91019" bIns="4551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5000"/>
          </a:xfrm>
          <a:prstGeom prst="rect">
            <a:avLst/>
          </a:prstGeom>
        </p:spPr>
        <p:txBody>
          <a:bodyPr vert="horz" lIns="91019" tIns="45510" rIns="91019" bIns="4551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4813" cy="492125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275" y="9378950"/>
            <a:ext cx="2944813" cy="492125"/>
          </a:xfrm>
          <a:prstGeom prst="rect">
            <a:avLst/>
          </a:prstGeom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AE3715-A79A-42FB-B16F-DB1C3D1B31A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42298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E3715-A79A-42FB-B16F-DB1C3D1B31A5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2074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E3715-A79A-42FB-B16F-DB1C3D1B31A5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2606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03180-11C0-5C85-C29C-A8EDCD828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71A4183-8564-D0F8-FA87-4F98B6713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6A3CB8A-CE40-A6C5-F2B2-B01727203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C6D3E4-39C8-B14D-FA1E-05F135A69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E3715-A79A-42FB-B16F-DB1C3D1B31A5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1329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E3715-A79A-42FB-B16F-DB1C3D1B31A5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9164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95803-AE00-E89F-F1AB-1A11CD683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43141AA-0BBA-DCC3-F905-13E37CF0F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817B81B-8EF7-C2B5-80F5-A53D070E0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E86CD3-79D5-9C48-F42C-99716DA03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E3715-A79A-42FB-B16F-DB1C3D1B31A5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45612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E3715-A79A-42FB-B16F-DB1C3D1B31A5}" type="slidenum">
              <a:rPr lang="de-DE" altLang="de-DE" smtClean="0"/>
              <a:pPr>
                <a:defRPr/>
              </a:pPr>
              <a:t>16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2784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4753-ECEB-4CCD-857E-25B911CDD7A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4699031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24AC-F3FB-445D-AC08-AFBFA564312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12871709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D3D7-D2CE-4917-A3E5-D54C6A0D5CA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72312670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2334-9E71-49EF-BD8F-9996F346635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87451207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E1F68-B272-4A70-AAD8-7EF474E799FC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89657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7B504-2DA2-4E6B-AE83-3F094264368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19124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C4E58-E4FA-4E3B-BF17-31C8FC66A43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8906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4201-FA3A-48A1-99AF-D8A6A660FFD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77647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B57C-3DA2-4E80-A5D6-9AA12376A91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70084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3C1B-E8C3-4057-B60C-10401C346D8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97039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A3A82-736E-4F7D-B1B9-6D7E20C0985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3922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baseline="0"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C249ED1-19F6-47D8-8FF2-5F40F3B4A2F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70306900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6D51-9671-4564-B391-0C90DDD2BE6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96331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782E-803F-4797-9C59-3A5B69EDBC2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9346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0FAD9-FA9E-4B8D-805D-7CA1A377BB9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9333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FD5EA-0607-463F-A83E-B148DADB1B7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6902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714C-4429-4A3E-942F-7BF1EBAE4C1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50227751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53FCA-FBE2-4F7D-87E5-42AC14D23D6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94195863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52A3-A515-4953-8904-18CA8C6BABB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46526591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75D5-BFDB-4909-BE55-D2A72A85B46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83771326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B11FCE0-53F7-4D74-866C-01B76E9ED4F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25940563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8074-AFE4-464D-AFA5-61CFEF256FB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06120924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D4D2-A056-4C07-8001-04D9C38DDD1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36053818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de-DE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de-DE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FCFD64-F5D8-4129-8194-D6A000BA80F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6" r:id="rId1"/>
    <p:sldLayoutId id="2147485247" r:id="rId2"/>
    <p:sldLayoutId id="2147485227" r:id="rId3"/>
    <p:sldLayoutId id="2147485228" r:id="rId4"/>
    <p:sldLayoutId id="2147485229" r:id="rId5"/>
    <p:sldLayoutId id="2147485230" r:id="rId6"/>
    <p:sldLayoutId id="2147485248" r:id="rId7"/>
    <p:sldLayoutId id="2147485231" r:id="rId8"/>
    <p:sldLayoutId id="2147485232" r:id="rId9"/>
    <p:sldLayoutId id="2147485233" r:id="rId10"/>
    <p:sldLayoutId id="2147485234" r:id="rId11"/>
    <p:sldLayoutId id="2147485235" r:id="rId12"/>
  </p:sldLayoutIdLst>
  <p:transition>
    <p:sndAc>
      <p:stSnd>
        <p:snd r:embed="rId14" name="camera.wav"/>
      </p:stSnd>
    </p:sndAc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de-DE" altLang="de-DE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DE" alt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JHV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E51A7B-2FE7-40E3-A080-DBC5E5B3C03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FC5B8-7352-B5F0-7147-069742955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553244"/>
            <a:ext cx="7772400" cy="1225021"/>
          </a:xfrm>
        </p:spPr>
        <p:txBody>
          <a:bodyPr/>
          <a:lstStyle/>
          <a:p>
            <a:r>
              <a:rPr lang="de-DE" dirty="0"/>
              <a:t>Kinder-Meeting</a:t>
            </a:r>
            <a:br>
              <a:rPr lang="de-DE" dirty="0"/>
            </a:br>
            <a:r>
              <a:rPr lang="de-DE" dirty="0"/>
              <a:t>Februar 2026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154942-6D66-E39E-940B-E95662EE0D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0CEEFF8B-ED26-26DD-0AC1-7328AEAA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83" y="2065412"/>
            <a:ext cx="3619785" cy="361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95055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3B3D4-A35A-01B4-AB6D-226564FB1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BB8E9-1A5C-FB4A-8512-D47D85A9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40668"/>
          </a:xfrm>
        </p:spPr>
        <p:txBody>
          <a:bodyPr/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 4: </a:t>
            </a:r>
            <a:r>
              <a:rPr lang="de-DE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Tennisball Fang-</a:t>
            </a:r>
            <a:r>
              <a:rPr lang="de-DE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Zielwurf</a:t>
            </a:r>
            <a:endParaRPr lang="de-DE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AD1394-DB6D-A0AF-0FD3-9CE7CEFB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Meeting 2026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B2FFC6-8C58-D5F9-64B9-9DA722F1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  <p:pic>
        <p:nvPicPr>
          <p:cNvPr id="8" name="Inhaltsplatzhalter 7" descr="Ein Bild, das Text, weiß, Schrift enthält.&#10;&#10;KI-generierte Inhalte können fehlerhaft sein.">
            <a:extLst>
              <a:ext uri="{FF2B5EF4-FFF2-40B4-BE49-F238E27FC236}">
                <a16:creationId xmlns:a16="http://schemas.microsoft.com/office/drawing/2014/main" id="{3DA0805B-AAC3-825D-7161-C284FAE80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9268"/>
            <a:ext cx="7288658" cy="933446"/>
          </a:xfrm>
        </p:spPr>
      </p:pic>
      <p:pic>
        <p:nvPicPr>
          <p:cNvPr id="10" name="Grafik 9" descr="Ein Bild, das Text, Screenshot, Stecker, Rechteck enthält.&#10;&#10;KI-generierte Inhalte können fehlerhaft sein.">
            <a:extLst>
              <a:ext uri="{FF2B5EF4-FFF2-40B4-BE49-F238E27FC236}">
                <a16:creationId xmlns:a16="http://schemas.microsoft.com/office/drawing/2014/main" id="{AF39C6AE-F6CF-0E3F-BCEB-AE228F119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7380"/>
            <a:ext cx="4786549" cy="4009628"/>
          </a:xfrm>
          <a:prstGeom prst="rect">
            <a:avLst/>
          </a:prstGeom>
        </p:spPr>
      </p:pic>
      <p:pic>
        <p:nvPicPr>
          <p:cNvPr id="3" name="Grafik 2" descr="Ein Bild, das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EA2C26B2-89A1-8707-9B12-4020242057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196"/>
            <a:ext cx="1008112" cy="10081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A54317B-590C-30FC-241B-59188B6696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629"/>
            <a:ext cx="9144000" cy="51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17936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50AF9-C6FE-6B85-6F26-0E9A1476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22652-5F1F-3420-2EEF-A9FF73AD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40668"/>
          </a:xfrm>
        </p:spPr>
        <p:txBody>
          <a:bodyPr/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U8-Kleinfeldtennis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9B7F6F-E653-481E-63EF-944A243B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Meeting 2026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09C249-4682-7C2A-C782-25DB93F4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  <p:pic>
        <p:nvPicPr>
          <p:cNvPr id="3" name="Grafik 2" descr="Ein Bild, das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D53160F8-F1EC-C659-C217-65F782D57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1339"/>
            <a:ext cx="1008112" cy="100811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60BE1F-A19E-EFEC-A72A-72F5AE030C45}"/>
              </a:ext>
            </a:extLst>
          </p:cNvPr>
          <p:cNvSpPr txBox="1"/>
          <p:nvPr/>
        </p:nvSpPr>
        <p:spPr>
          <a:xfrm>
            <a:off x="1344851" y="913284"/>
            <a:ext cx="732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Teil 2:</a:t>
            </a:r>
            <a:r>
              <a:rPr lang="de-D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Tennis-Wettbewerb auf Kleinfeld: 2x10 Min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BEFE2EF2-CB6B-249C-D60E-0B0D176B5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257" y="330307"/>
            <a:ext cx="6624736" cy="513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CDDB774-F3E5-8F79-C182-BD9730E379F3}"/>
              </a:ext>
            </a:extLst>
          </p:cNvPr>
          <p:cNvSpPr/>
          <p:nvPr/>
        </p:nvSpPr>
        <p:spPr>
          <a:xfrm>
            <a:off x="1619672" y="2029351"/>
            <a:ext cx="6277296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cap="none" spc="0" dirty="0">
                <a:ln/>
                <a:solidFill>
                  <a:srgbClr val="FFFF00"/>
                </a:solidFill>
                <a:effectLst/>
              </a:rPr>
              <a:t>Teil 2:</a:t>
            </a:r>
          </a:p>
          <a:p>
            <a:pPr algn="ctr"/>
            <a:r>
              <a:rPr lang="de-DE" sz="5400" b="1" cap="none" spc="0" dirty="0">
                <a:ln/>
                <a:solidFill>
                  <a:srgbClr val="0070C0"/>
                </a:solidFill>
                <a:effectLst/>
              </a:rPr>
              <a:t>Tennis – Wettbewerb</a:t>
            </a:r>
          </a:p>
          <a:p>
            <a:pPr algn="ctr"/>
            <a:r>
              <a:rPr lang="de-DE" sz="4400" b="1" dirty="0">
                <a:ln/>
                <a:solidFill>
                  <a:srgbClr val="0070C0"/>
                </a:solidFill>
              </a:rPr>
              <a:t>Einzel + Doppel</a:t>
            </a:r>
            <a:endParaRPr lang="de-DE" sz="4400" b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0F314A8-AA2C-3871-A04B-9C55251295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16"/>
            <a:ext cx="9144000" cy="5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52747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AE647-E592-9A24-861A-23D4E8C54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B5BCD-6414-C86F-5E64-135FFD00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0668"/>
          </a:xfrm>
        </p:spPr>
        <p:txBody>
          <a:bodyPr/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U8-Kleinfeldtennis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3E4C3A-4FA1-C76C-3BA6-ACE66170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8216" y="5297488"/>
            <a:ext cx="2895600" cy="303212"/>
          </a:xfrm>
        </p:spPr>
        <p:txBody>
          <a:bodyPr/>
          <a:lstStyle/>
          <a:p>
            <a:pPr>
              <a:defRPr/>
            </a:pPr>
            <a:r>
              <a:rPr lang="de-DE" dirty="0"/>
              <a:t>Kinder Meeting 2026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3BBA05-5A93-338C-AE76-D9A13DB3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  <p:pic>
        <p:nvPicPr>
          <p:cNvPr id="3" name="Grafik 2" descr="Ein Bild, das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249F6A40-2B1B-8BB1-A917-D443C613E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1339"/>
            <a:ext cx="1008112" cy="1008112"/>
          </a:xfrm>
          <a:prstGeom prst="rect">
            <a:avLst/>
          </a:prstGeom>
        </p:spPr>
      </p:pic>
      <p:pic>
        <p:nvPicPr>
          <p:cNvPr id="8" name="Inhaltsplatzhalter 7" descr="Ein Bild, das Ball, Text, Sportausrüstung, Tennisball enthält.&#10;&#10;KI-generierte Inhalte können fehlerhaft sein.">
            <a:extLst>
              <a:ext uri="{FF2B5EF4-FFF2-40B4-BE49-F238E27FC236}">
                <a16:creationId xmlns:a16="http://schemas.microsoft.com/office/drawing/2014/main" id="{E4312D0E-642B-291F-0791-EAC5EB6A6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8679" y="645508"/>
            <a:ext cx="3246641" cy="508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861003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3C563-7F67-36BF-662B-42A782730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EEF2F-1A4A-B319-6CC8-98F18561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U8 Löwenkids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B24470-996D-1F55-8515-902F1D46E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6712"/>
            <a:ext cx="8507288" cy="437764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DE" dirty="0"/>
              <a:t>Eine Mannschaft besteht aus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 Spieler*innen</a:t>
            </a:r>
            <a:r>
              <a:rPr lang="de-DE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de-DE" dirty="0"/>
              <a:t>An einem Wettkampf-Tag können insgesamt max. </a:t>
            </a:r>
            <a:r>
              <a:rPr lang="de-DE" b="1" dirty="0"/>
              <a:t>acht</a:t>
            </a:r>
            <a:r>
              <a:rPr lang="de-DE" dirty="0"/>
              <a:t> </a:t>
            </a:r>
            <a:r>
              <a:rPr lang="de-DE" b="1" dirty="0"/>
              <a:t>Spieler*innen</a:t>
            </a:r>
            <a:r>
              <a:rPr lang="de-DE" dirty="0"/>
              <a:t> teilnehmen.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de-DE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de-DE" dirty="0"/>
              <a:t>Alle Spieler müssen einen Tenniswettbewerb (Einzel, Doppel oder beides), sowie mindestens eine Vielseitigkeitsübung bestreiten.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BFEC96-69ED-84D4-3234-D598A3C1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5297488"/>
            <a:ext cx="2895600" cy="303212"/>
          </a:xfrm>
        </p:spPr>
        <p:txBody>
          <a:bodyPr/>
          <a:lstStyle/>
          <a:p>
            <a:pPr>
              <a:defRPr/>
            </a:pPr>
            <a:r>
              <a:rPr lang="de-DE" dirty="0"/>
              <a:t>Kinder-Meeting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F92A81-AAB8-50A7-1DE8-FB35B569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311142"/>
            <a:ext cx="2133600" cy="303212"/>
          </a:xfrm>
        </p:spPr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  <p:pic>
        <p:nvPicPr>
          <p:cNvPr id="6" name="Grafik 5" descr="Ein Bild, das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B7B73EE4-ACD6-84CE-79EE-9BDCD475D4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620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792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DB82-2615-275B-8616-C87858AC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U8 Löwenkids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ED17A2-4AAE-14DE-B10C-9CA287C6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9348"/>
            <a:ext cx="9036496" cy="3771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3600" dirty="0"/>
              <a:t>  Spieltag ist </a:t>
            </a:r>
            <a:r>
              <a:rPr lang="de-DE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Mittwoch um 16:00 Uhr</a:t>
            </a:r>
            <a:endParaRPr lang="de-DE" sz="3600" dirty="0"/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Die Termine während der Gruppenphase sind: </a:t>
            </a:r>
          </a:p>
          <a:p>
            <a:pPr marL="0" indent="0">
              <a:buNone/>
            </a:pPr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06.05. / 20.05. / 27.05. / 10.06. / 17.06. /</a:t>
            </a:r>
          </a:p>
          <a:p>
            <a:pPr marL="0" indent="0">
              <a:buNone/>
            </a:pPr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12.08. /26.08.</a:t>
            </a:r>
          </a:p>
          <a:p>
            <a:pPr marL="0" indent="0">
              <a:buNone/>
            </a:pPr>
            <a:endParaRPr lang="de-D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CA50A7-63E3-2210-3366-E2699FAB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Kinder-Meeting 2026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92A233-A552-35FF-8AE4-5E91B7EE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  <p:pic>
        <p:nvPicPr>
          <p:cNvPr id="6" name="Grafik 5" descr="Ein Bild, das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E9021E94-7CDB-4B05-D762-18369B70FF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1339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93057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93404-DCAA-B9C5-85A3-FE9FFEAE3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B12D0-0E25-4ABC-C91F-93BD99A9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U8 Löwenkids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A8B452-772C-5E04-1328-A4C16AEF9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89348"/>
            <a:ext cx="7272808" cy="3771900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Heimspiele / Auswärtsspiele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Bewirtung der Gäste und Spieler</a:t>
            </a:r>
          </a:p>
          <a:p>
            <a:pPr marL="0" indent="0">
              <a:buNone/>
            </a:pPr>
            <a:endParaRPr lang="de-D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D7769C-E291-115C-202A-93E5D211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Kinder-Meeting 2026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D726DB-CEBC-10F9-FC4D-EDF291B7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  <p:pic>
        <p:nvPicPr>
          <p:cNvPr id="6" name="Grafik 5" descr="Ein Bild, das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328B746D-4A03-B534-EC74-70C6F8615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1339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2847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BF34C-487E-B927-3889-BFC648C4B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86B15-6B62-F385-E70C-E2676FFED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U8 Löwenkids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1D4DAA-E809-3657-763B-3F39845A4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43100"/>
            <a:ext cx="8136904" cy="37719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Mannschaftsmeldung: 	15.02 – 15.03.26</a:t>
            </a:r>
          </a:p>
          <a:p>
            <a:pPr marL="0" indent="0">
              <a:buNone/>
            </a:pPr>
            <a:r>
              <a:rPr lang="de-DE" dirty="0"/>
              <a:t>Mannschaftsführer: 			Nick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Namentliche Meldung: 	01.04.-30.04.26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CF0233-0F0F-A8AA-AE35-53EA79B4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289329"/>
            <a:ext cx="2895600" cy="303212"/>
          </a:xfrm>
        </p:spPr>
        <p:txBody>
          <a:bodyPr/>
          <a:lstStyle/>
          <a:p>
            <a:pPr>
              <a:defRPr/>
            </a:pPr>
            <a:r>
              <a:rPr lang="de-DE" dirty="0"/>
              <a:t>Kinder-Meeting 2026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AE8A1B-AA4A-C5E2-666E-31499B05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16</a:t>
            </a:fld>
            <a:endParaRPr lang="de-DE" altLang="de-DE" dirty="0"/>
          </a:p>
        </p:txBody>
      </p:sp>
      <p:pic>
        <p:nvPicPr>
          <p:cNvPr id="6" name="Grafik 5" descr="Ein Bild, das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0E6955C9-E759-9F48-212A-BC79B76A6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1339"/>
            <a:ext cx="1008112" cy="100811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6982302-CA0E-A03B-145A-956B33562EEE}"/>
              </a:ext>
            </a:extLst>
          </p:cNvPr>
          <p:cNvSpPr/>
          <p:nvPr/>
        </p:nvSpPr>
        <p:spPr>
          <a:xfrm>
            <a:off x="5364088" y="2641476"/>
            <a:ext cx="2592288" cy="43204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4518594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356B8-28C7-7C07-5870-74880F2FE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5369D2-D9C3-B37E-77E1-6DD19C16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Meeting 2026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DA184A-1B57-FF1C-478F-C748446D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17</a:t>
            </a:fld>
            <a:endParaRPr lang="de-DE" alt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0C9EC39-87FB-5396-EDD5-AEA0DEE18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0" y="0"/>
            <a:ext cx="808396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81541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F95FB-21C8-7E98-491E-C28E3E995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77087-516B-34C7-B0DA-853F0937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40668"/>
          </a:xfrm>
        </p:spPr>
        <p:txBody>
          <a:bodyPr/>
          <a:lstStyle/>
          <a:p>
            <a:r>
              <a:rPr lang="de-DE" sz="2800" dirty="0"/>
              <a:t>Neues Vereinsshirt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EF1983-8945-3FB6-4FF1-E2FC37F7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Kinder Meeting 2026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8D415B-F613-E5BB-6B3B-7ECFFC53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18</a:t>
            </a:fld>
            <a:endParaRPr lang="de-DE" altLang="de-DE" dirty="0"/>
          </a:p>
        </p:txBody>
      </p:sp>
      <p:pic>
        <p:nvPicPr>
          <p:cNvPr id="7" name="Inhaltsplatzhalter 6" descr="Ein Bild, das Kleidung, Sportshirt, T-Shirt, oben enthält.&#10;&#10;KI-generierte Inhalte können fehlerhaft sein.">
            <a:extLst>
              <a:ext uri="{FF2B5EF4-FFF2-40B4-BE49-F238E27FC236}">
                <a16:creationId xmlns:a16="http://schemas.microsoft.com/office/drawing/2014/main" id="{3C842337-A0C2-A31A-03A7-56ECC6CB8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83" y="1057300"/>
            <a:ext cx="3904894" cy="4600941"/>
          </a:xfr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56D30E7-6DCE-DBA0-81D8-9DFF2A25A28A}"/>
              </a:ext>
            </a:extLst>
          </p:cNvPr>
          <p:cNvSpPr txBox="1"/>
          <p:nvPr/>
        </p:nvSpPr>
        <p:spPr>
          <a:xfrm>
            <a:off x="107504" y="1630065"/>
            <a:ext cx="2557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Bestellungen bis</a:t>
            </a:r>
          </a:p>
          <a:p>
            <a:pPr algn="ctr"/>
            <a:r>
              <a:rPr lang="de-DE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 März 26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C94CBF1-7393-13DB-D42E-0D1CDF586D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04" y="11093"/>
            <a:ext cx="4040251" cy="5715000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13FD1C95-2895-DF23-62CC-BE84B0225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636729"/>
              </p:ext>
            </p:extLst>
          </p:nvPr>
        </p:nvGraphicFramePr>
        <p:xfrm>
          <a:off x="954235" y="3577580"/>
          <a:ext cx="7704856" cy="553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156698534"/>
                    </a:ext>
                  </a:extLst>
                </a:gridCol>
              </a:tblGrid>
              <a:tr h="4844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3600" u="none" strike="noStrike" dirty="0">
                          <a:effectLst/>
                        </a:rPr>
                        <a:t>KINDER Größen: 128, </a:t>
                      </a:r>
                      <a:r>
                        <a:rPr lang="de-DE" sz="3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140, 152, 164, 176</a:t>
                      </a:r>
                      <a:endParaRPr lang="de-DE" sz="3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68104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353832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Kinder Meeting 2026</a:t>
            </a:r>
          </a:p>
        </p:txBody>
      </p:sp>
      <p:sp>
        <p:nvSpPr>
          <p:cNvPr id="65539" name="Foliennummernplatzhalter 2"/>
          <p:cNvSpPr>
            <a:spLocks noGrp="1"/>
          </p:cNvSpPr>
          <p:nvPr>
            <p:ph type="sldNum" sz="quarter" idx="11"/>
          </p:nvPr>
        </p:nvSpPr>
        <p:spPr bwMode="auto">
          <a:xfrm>
            <a:off x="6500744" y="5310666"/>
            <a:ext cx="2133600" cy="30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E05E2B-FADB-463A-B1A8-1A5739DBA737}" type="slidenum">
              <a:rPr lang="de-DE" altLang="de-DE" sz="9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900" dirty="0">
              <a:solidFill>
                <a:srgbClr val="898989"/>
              </a:solidFill>
            </a:endParaRPr>
          </a:p>
        </p:txBody>
      </p:sp>
      <p:sp>
        <p:nvSpPr>
          <p:cNvPr id="65540" name="Textfeld 4"/>
          <p:cNvSpPr txBox="1">
            <a:spLocks noChangeArrowheads="1"/>
          </p:cNvSpPr>
          <p:nvPr/>
        </p:nvSpPr>
        <p:spPr bwMode="auto">
          <a:xfrm>
            <a:off x="2832129" y="4989513"/>
            <a:ext cx="3516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400" dirty="0">
                <a:latin typeface="Verdana" panose="020B0604030504040204" pitchFamily="34" charset="0"/>
              </a:rPr>
              <a:t>VIELEN DANK FÜR EURE TEILNAHME</a:t>
            </a:r>
          </a:p>
        </p:txBody>
      </p:sp>
      <p:pic>
        <p:nvPicPr>
          <p:cNvPr id="65542" name="Picture 6" descr="Unbenannt Kop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44" y="1151818"/>
            <a:ext cx="3668712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Tennis">
            <a:extLst>
              <a:ext uri="{FF2B5EF4-FFF2-40B4-BE49-F238E27FC236}">
                <a16:creationId xmlns:a16="http://schemas.microsoft.com/office/drawing/2014/main" id="{D88B3A09-C450-4E00-93C0-5BBEF0817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568" y="2497460"/>
            <a:ext cx="1346448" cy="134644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D0723B5-F527-4B7B-83F5-487E51854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84" y="2406265"/>
            <a:ext cx="1639069" cy="1639069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60913-30CD-4097-6C19-92998F9A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Mannschaften 2026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4B0E82-8F3F-1D40-7200-E304083AA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1777380"/>
            <a:ext cx="5626968" cy="3760068"/>
          </a:xfrm>
        </p:spPr>
        <p:txBody>
          <a:bodyPr/>
          <a:lstStyle/>
          <a:p>
            <a:r>
              <a:rPr lang="de-DE" b="1" dirty="0"/>
              <a:t>U12 gemischt (2er)</a:t>
            </a:r>
          </a:p>
          <a:p>
            <a:r>
              <a:rPr lang="de-DE" b="1" dirty="0"/>
              <a:t>Junioren U18 (4er)</a:t>
            </a:r>
          </a:p>
          <a:p>
            <a:endParaRPr lang="de-DE" b="1" dirty="0">
              <a:solidFill>
                <a:srgbClr val="FF0000"/>
              </a:solidFill>
            </a:endParaRPr>
          </a:p>
          <a:p>
            <a:r>
              <a:rPr lang="de-DE" sz="4400" b="1" dirty="0">
                <a:solidFill>
                  <a:srgbClr val="FF0000"/>
                </a:solidFill>
              </a:rPr>
              <a:t>U8 Löwenkids</a:t>
            </a:r>
          </a:p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184E4B-050D-B332-9B4E-5A3528D2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Kinder-Meeting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7CA3DD-ECC5-51C0-E2A8-66696265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  <p:pic>
        <p:nvPicPr>
          <p:cNvPr id="7" name="Grafik 6" descr="Ein Bild, das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67901B91-18F0-E0A5-7998-C782CD21D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1339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99784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D33B5-FD79-6E28-9536-B7F09FB2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8 Löwenkids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5590B9-7E74-CE4D-2751-EF8CAF99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Meeting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DBA6EE-DA22-9CAA-AE3D-4FFD934E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pic>
        <p:nvPicPr>
          <p:cNvPr id="8" name="Inhaltsplatzhalter 7" descr="Ein Bild, das Text, Clipart, Animierter Cartoon, Grafiken enthält.&#10;&#10;KI-generierte Inhalte können fehlerhaft sein.">
            <a:extLst>
              <a:ext uri="{FF2B5EF4-FFF2-40B4-BE49-F238E27FC236}">
                <a16:creationId xmlns:a16="http://schemas.microsoft.com/office/drawing/2014/main" id="{50BE318E-6A99-C348-AEAD-8700CA0C4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47" y="1053321"/>
            <a:ext cx="3937106" cy="4547379"/>
          </a:xfrm>
        </p:spPr>
      </p:pic>
      <p:pic>
        <p:nvPicPr>
          <p:cNvPr id="3" name="Grafik 2" descr="Ein Bild, das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7F12220F-7757-FB03-70D3-00C4B32AA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1339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60094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49E84-154D-885C-B294-619073486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2E400-286F-EB37-AE81-15DD3C07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8 Löwenkids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6AE04C-870E-F2D5-3C7B-016E9FB7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Kinder-Meeting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992BC8-4D5E-B14C-331D-23C309F8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pic>
        <p:nvPicPr>
          <p:cNvPr id="3" name="Grafik 2" descr="Ein Bild, das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AB4F9F7F-1975-EAD8-ED22-EF122AAE4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1339"/>
            <a:ext cx="1008112" cy="1008112"/>
          </a:xfrm>
          <a:prstGeom prst="rect">
            <a:avLst/>
          </a:prstGeom>
        </p:spPr>
      </p:pic>
      <p:pic>
        <p:nvPicPr>
          <p:cNvPr id="9" name="Inhaltsplatzhalter 8" descr="Ein Bild, das Sport, Sportspiele, Person, Schläger enthält.&#10;&#10;KI-generierte Inhalte können fehlerhaft sein.">
            <a:extLst>
              <a:ext uri="{FF2B5EF4-FFF2-40B4-BE49-F238E27FC236}">
                <a16:creationId xmlns:a16="http://schemas.microsoft.com/office/drawing/2014/main" id="{02D792AB-7418-4974-710C-C810E4071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4544" y="985292"/>
            <a:ext cx="1009147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43FD39-F847-FAA6-C0B1-24DF2AA93D49}"/>
              </a:ext>
            </a:extLst>
          </p:cNvPr>
          <p:cNvSpPr txBox="1"/>
          <p:nvPr/>
        </p:nvSpPr>
        <p:spPr>
          <a:xfrm>
            <a:off x="395536" y="4585692"/>
            <a:ext cx="858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Teamgeist und die Freude an der Bewegung stehen im Vordergrund</a:t>
            </a:r>
          </a:p>
        </p:txBody>
      </p:sp>
    </p:spTree>
    <p:extLst>
      <p:ext uri="{BB962C8B-B14F-4D97-AF65-F5344CB8AC3E}">
        <p14:creationId xmlns:p14="http://schemas.microsoft.com/office/powerpoint/2010/main" val="1857406906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21464-809B-1DA2-F818-5D3439AA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066116-8B2D-B6D9-B2FB-C9E8F2F6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Meeting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887A9C-3033-1496-2168-7B730F7C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pic>
        <p:nvPicPr>
          <p:cNvPr id="3" name="Grafik 2" descr="Ein Bild, das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5E8CAB21-A1A0-B62B-E8D5-A7BBC82C0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1339"/>
            <a:ext cx="1008112" cy="10081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0035A88-6EA1-91CA-2BFC-230E6E7B0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23" y="0"/>
            <a:ext cx="693275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35263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683CB-D051-3521-E42B-23BC8FDA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U8 Löwenkids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C98AAC-9003-F7D1-29E5-547BE0D5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05372"/>
            <a:ext cx="8784976" cy="34000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sz="2800" dirty="0">
                <a:latin typeface="+mj-lt"/>
              </a:rPr>
              <a:t> Teil 1: </a:t>
            </a:r>
            <a:r>
              <a:rPr lang="de-DE" sz="3600" dirty="0"/>
              <a:t> 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verschiedene Vielseitigkeitsübungen</a:t>
            </a:r>
          </a:p>
          <a:p>
            <a:pPr marL="0" indent="0">
              <a:buNone/>
            </a:pPr>
            <a:endParaRPr lang="de-DE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2800" dirty="0"/>
              <a:t> Teil 2: :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Tennis-Wettbewerb auf Kleinfeld: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2x10 Min</a:t>
            </a:r>
            <a:r>
              <a:rPr lang="de-DE" sz="2800" dirty="0"/>
              <a:t>.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7160F1-93B1-AC81-A919-82E5C05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5297488"/>
            <a:ext cx="2895600" cy="303212"/>
          </a:xfrm>
        </p:spPr>
        <p:txBody>
          <a:bodyPr/>
          <a:lstStyle/>
          <a:p>
            <a:pPr>
              <a:defRPr/>
            </a:pPr>
            <a:r>
              <a:rPr lang="de-DE" dirty="0"/>
              <a:t>Kinder-Meeting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C1498E-E762-2C5F-DAF6-FFAF6F5A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311142"/>
            <a:ext cx="2133600" cy="303212"/>
          </a:xfrm>
        </p:spPr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pic>
        <p:nvPicPr>
          <p:cNvPr id="6" name="Grafik 5" descr="Ein Bild, das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FCCA093D-62C9-2843-54C8-7477FFDF3A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1339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461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515E6-6596-7847-B929-34F076A80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2CB96-9623-2A21-6F8F-E9DAD257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40668"/>
          </a:xfrm>
        </p:spPr>
        <p:txBody>
          <a:bodyPr/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 1: </a:t>
            </a:r>
            <a:r>
              <a:rPr lang="de-DE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Flächenlauf</a:t>
            </a:r>
          </a:p>
        </p:txBody>
      </p:sp>
      <p:pic>
        <p:nvPicPr>
          <p:cNvPr id="7" name="Inhaltsplatzhalter 6" descr="Ein Bild, das Entwurf, Zeichnung, Diagramm enthält.&#10;&#10;KI-generierte Inhalte können fehlerhaft sein.">
            <a:extLst>
              <a:ext uri="{FF2B5EF4-FFF2-40B4-BE49-F238E27FC236}">
                <a16:creationId xmlns:a16="http://schemas.microsoft.com/office/drawing/2014/main" id="{6A9577FA-7388-523C-9E5F-AA491B7A5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10692"/>
            <a:ext cx="7200800" cy="5004308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888156-D81C-14B2-5C9D-7E8E8535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Meeting 2026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DD528F-7572-152D-6C29-9FBE0E3A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  <p:pic>
        <p:nvPicPr>
          <p:cNvPr id="3" name="Grafik 2" descr="Ein Bild, das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AE8BF2F9-58F5-CADB-CBD9-C2DD1F717D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" y="12119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51003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BD245-4013-9B68-B303-F1FC2BAA8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F7D59-0435-24CA-6759-BF9BD7A4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40668"/>
          </a:xfrm>
        </p:spPr>
        <p:txBody>
          <a:bodyPr/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 2: </a:t>
            </a:r>
            <a:r>
              <a:rPr lang="de-DE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Dreisprung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F3E444-A0E3-91FA-1944-60695E79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Meeting 2026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0AF13B-CFDC-C386-E016-059EC07F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  <p:pic>
        <p:nvPicPr>
          <p:cNvPr id="8" name="Inhaltsplatzhalter 7" descr="Ein Bild, das Entwurf, Zeichnung, Lineart, Darstellung enthält.&#10;&#10;KI-generierte Inhalte können fehlerhaft sein.">
            <a:extLst>
              <a:ext uri="{FF2B5EF4-FFF2-40B4-BE49-F238E27FC236}">
                <a16:creationId xmlns:a16="http://schemas.microsoft.com/office/drawing/2014/main" id="{ABC14577-E6FC-C746-19F4-B07C78534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41276"/>
            <a:ext cx="6768752" cy="4943240"/>
          </a:xfrm>
        </p:spPr>
      </p:pic>
      <p:pic>
        <p:nvPicPr>
          <p:cNvPr id="3" name="Grafik 2" descr="Ein Bild, das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2B677440-BBEC-1E9C-5536-EC7C31BFB8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" y="4918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0668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19FF4-70EE-B24D-4E80-8D0C65FE8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58C76-9011-DA6A-63C9-27DE56C8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40668"/>
          </a:xfrm>
        </p:spPr>
        <p:txBody>
          <a:bodyPr/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 3: </a:t>
            </a:r>
            <a:r>
              <a:rPr lang="de-DE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Balltransport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F06714-1350-DF31-4612-C9E57E01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Meeting 2026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404627-11A6-CB05-EB64-5BA521C2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49ED1-19F6-47D8-8FF2-5F40F3B4A2F6}" type="slidenum">
              <a:rPr lang="de-DE" altLang="de-DE" smtClean="0"/>
              <a:pPr>
                <a:defRPr/>
              </a:pPr>
              <a:t>9</a:t>
            </a:fld>
            <a:endParaRPr lang="de-DE" altLang="de-DE" dirty="0"/>
          </a:p>
        </p:txBody>
      </p:sp>
      <p:pic>
        <p:nvPicPr>
          <p:cNvPr id="7" name="Inhaltsplatzhalter 6" descr="Ein Bild, das Text, Diagramm, Entwurf, Zeichnung enthält.&#10;&#10;KI-generierte Inhalte können fehlerhaft sein.">
            <a:extLst>
              <a:ext uri="{FF2B5EF4-FFF2-40B4-BE49-F238E27FC236}">
                <a16:creationId xmlns:a16="http://schemas.microsoft.com/office/drawing/2014/main" id="{01386EEC-037B-01E8-8414-157023E4F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54449"/>
            <a:ext cx="6696744" cy="4960551"/>
          </a:xfrm>
        </p:spPr>
      </p:pic>
      <p:pic>
        <p:nvPicPr>
          <p:cNvPr id="3" name="Grafik 2" descr="Ein Bild, das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76DE4506-4297-FC47-09DC-156C0E93A8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19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10972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</Words>
  <Application>Microsoft Office PowerPoint</Application>
  <PresentationFormat>Bildschirmpräsentation (16:10)</PresentationFormat>
  <Paragraphs>93</Paragraphs>
  <Slides>19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Calibri</vt:lpstr>
      <vt:lpstr>Tahoma</vt:lpstr>
      <vt:lpstr>Verdana</vt:lpstr>
      <vt:lpstr>Wingdings</vt:lpstr>
      <vt:lpstr>Office Theme</vt:lpstr>
      <vt:lpstr>Custom Design</vt:lpstr>
      <vt:lpstr>Kinder-Meeting Februar 2026</vt:lpstr>
      <vt:lpstr>Mannschaften 2026 </vt:lpstr>
      <vt:lpstr>U 8 Löwenkids</vt:lpstr>
      <vt:lpstr>U 8 Löwenkids</vt:lpstr>
      <vt:lpstr>PowerPoint-Präsentation</vt:lpstr>
      <vt:lpstr>U8 Löwenkids</vt:lpstr>
      <vt:lpstr>Übung 1: Flächenlauf</vt:lpstr>
      <vt:lpstr>Übung 2: Dreisprung</vt:lpstr>
      <vt:lpstr>Übung 3: Balltransport</vt:lpstr>
      <vt:lpstr>Übung 4: Tennisball Fang-Zielwurf</vt:lpstr>
      <vt:lpstr>U8-Kleinfeldtennis</vt:lpstr>
      <vt:lpstr>U8-Kleinfeldtennis</vt:lpstr>
      <vt:lpstr>U8 Löwenkids</vt:lpstr>
      <vt:lpstr>U8 Löwenkids</vt:lpstr>
      <vt:lpstr>U8 Löwenkids</vt:lpstr>
      <vt:lpstr>U8 Löwenkids</vt:lpstr>
      <vt:lpstr>PowerPoint-Präsentation</vt:lpstr>
      <vt:lpstr>Neues Vereinsshirt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Wolfgang Haase</cp:lastModifiedBy>
  <cp:revision>603</cp:revision>
  <cp:lastPrinted>2016-02-17T11:08:53Z</cp:lastPrinted>
  <dcterms:created xsi:type="dcterms:W3CDTF">2012-02-05T16:39:57Z</dcterms:created>
  <dcterms:modified xsi:type="dcterms:W3CDTF">2026-03-01T12:22:19Z</dcterms:modified>
</cp:coreProperties>
</file>